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69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F6670-BC04-4127-8CA5-253496385F5F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FA8BB-9C4C-4E03-9F14-897C327FC72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F6670-BC04-4127-8CA5-253496385F5F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FA8BB-9C4C-4E03-9F14-897C327FC7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F6670-BC04-4127-8CA5-253496385F5F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FA8BB-9C4C-4E03-9F14-897C327FC72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F6670-BC04-4127-8CA5-253496385F5F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FA8BB-9C4C-4E03-9F14-897C327FC7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F6670-BC04-4127-8CA5-253496385F5F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FA8BB-9C4C-4E03-9F14-897C327FC7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F6670-BC04-4127-8CA5-253496385F5F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FA8BB-9C4C-4E03-9F14-897C327FC7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F6670-BC04-4127-8CA5-253496385F5F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FA8BB-9C4C-4E03-9F14-897C327FC7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F6670-BC04-4127-8CA5-253496385F5F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FA8BB-9C4C-4E03-9F14-897C327FC7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F6670-BC04-4127-8CA5-253496385F5F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13FA8BB-9C4C-4E03-9F14-897C327FC72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F6670-BC04-4127-8CA5-253496385F5F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FA8BB-9C4C-4E03-9F14-897C327FC7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F6670-BC04-4127-8CA5-253496385F5F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FA8BB-9C4C-4E03-9F14-897C327FC7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96F6670-BC04-4127-8CA5-253496385F5F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13FA8BB-9C4C-4E03-9F14-897C327FC728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wipe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2132856"/>
            <a:ext cx="7412360" cy="244827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Интерактивная дидактическая игра </a:t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«Животные и Что они едят»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869160"/>
            <a:ext cx="7854696" cy="1008112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Разработчики: Воспитатели: </a:t>
            </a:r>
            <a:r>
              <a:rPr lang="ru-RU" dirty="0" smtClean="0"/>
              <a:t>Яковлева А. Г., Белозёрова А.Н.</a:t>
            </a:r>
          </a:p>
          <a:p>
            <a:r>
              <a:rPr lang="ru-RU" dirty="0" smtClean="0"/>
              <a:t>                                                                                                                                       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404665"/>
            <a:ext cx="82809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prstClr val="black"/>
                </a:solidFill>
                <a:ea typeface="+mj-ea"/>
                <a:cs typeface="+mj-cs"/>
              </a:rPr>
              <a:t>муниципальное </a:t>
            </a:r>
            <a:r>
              <a:rPr lang="ru-RU" sz="1400" dirty="0" smtClean="0">
                <a:solidFill>
                  <a:prstClr val="black"/>
                </a:solidFill>
                <a:ea typeface="+mj-ea"/>
                <a:cs typeface="+mj-cs"/>
              </a:rPr>
              <a:t>дошкольное»</a:t>
            </a:r>
            <a:r>
              <a:rPr lang="ru-RU" sz="1400" dirty="0" smtClean="0"/>
              <a:t> муниципальное дошкольное образовательное учреждение</a:t>
            </a:r>
            <a:br>
              <a:rPr lang="ru-RU" sz="1400" dirty="0" smtClean="0"/>
            </a:br>
            <a:r>
              <a:rPr lang="ru-RU" sz="1400" dirty="0" smtClean="0"/>
              <a:t>«Детский сад №358 </a:t>
            </a:r>
            <a:r>
              <a:rPr lang="ru-RU" sz="1400" dirty="0" err="1" smtClean="0"/>
              <a:t>Тракторозаводского</a:t>
            </a:r>
            <a:r>
              <a:rPr lang="ru-RU" sz="1400" dirty="0" smtClean="0"/>
              <a:t> района Волгограда»</a:t>
            </a:r>
            <a:br>
              <a:rPr lang="ru-RU" sz="1400" dirty="0" smtClean="0"/>
            </a:br>
            <a:endParaRPr lang="ru-RU" sz="1400" dirty="0" smtClean="0"/>
          </a:p>
          <a:p>
            <a:pPr algn="ctr"/>
            <a:endParaRPr lang="ru-RU" sz="14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80120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Назови животных</a:t>
            </a:r>
            <a:endParaRPr lang="ru-RU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5" name="Содержимое 4" descr="БЕЛКА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700808"/>
            <a:ext cx="4038600" cy="41044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Содержимое 5" descr="ЗАЯЦ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628800"/>
            <a:ext cx="4038600" cy="41764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Что они едят</a:t>
            </a:r>
            <a:endParaRPr lang="ru-RU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9" name="Содержимое 8" descr="МОРКОВКА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118519"/>
            <a:ext cx="4038600" cy="4038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Содержимое 5" descr="ОРЕХИ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118519"/>
            <a:ext cx="4038600" cy="4038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Назови животных</a:t>
            </a:r>
            <a:endParaRPr lang="ru-RU" dirty="0"/>
          </a:p>
        </p:txBody>
      </p:sp>
      <p:pic>
        <p:nvPicPr>
          <p:cNvPr id="5" name="Содержимое 4" descr="коза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118519"/>
            <a:ext cx="4038600" cy="4038600"/>
          </a:xfrm>
        </p:spPr>
      </p:pic>
      <p:pic>
        <p:nvPicPr>
          <p:cNvPr id="6" name="Содержимое 5" descr="КОРОВА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118519"/>
            <a:ext cx="4038600" cy="403860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Что едят</a:t>
            </a:r>
            <a:endParaRPr lang="ru-RU" dirty="0"/>
          </a:p>
        </p:txBody>
      </p:sp>
      <p:pic>
        <p:nvPicPr>
          <p:cNvPr id="5" name="Содержимое 4" descr="КАПУСТА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118519"/>
            <a:ext cx="4038600" cy="4038600"/>
          </a:xfrm>
        </p:spPr>
      </p:pic>
      <p:pic>
        <p:nvPicPr>
          <p:cNvPr id="6" name="Содержимое 5" descr="трава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118519"/>
            <a:ext cx="4038600" cy="403860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Назови животных</a:t>
            </a:r>
            <a:endParaRPr lang="ru-RU" dirty="0"/>
          </a:p>
        </p:txBody>
      </p:sp>
      <p:pic>
        <p:nvPicPr>
          <p:cNvPr id="5" name="Содержимое 4" descr="кошка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118519"/>
            <a:ext cx="4038600" cy="4038600"/>
          </a:xfrm>
        </p:spPr>
      </p:pic>
      <p:pic>
        <p:nvPicPr>
          <p:cNvPr id="6" name="Содержимое 5" descr="собака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118519"/>
            <a:ext cx="4038600" cy="403860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Что едят</a:t>
            </a:r>
            <a:endParaRPr lang="ru-RU" dirty="0"/>
          </a:p>
        </p:txBody>
      </p:sp>
      <p:pic>
        <p:nvPicPr>
          <p:cNvPr id="5" name="Содержимое 4" descr="кость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118519"/>
            <a:ext cx="4038600" cy="4038600"/>
          </a:xfrm>
        </p:spPr>
      </p:pic>
      <p:pic>
        <p:nvPicPr>
          <p:cNvPr id="6" name="Содержимое 5" descr="молоко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118519"/>
            <a:ext cx="4038600" cy="403860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Назови животных</a:t>
            </a:r>
            <a:endParaRPr lang="ru-RU" dirty="0"/>
          </a:p>
        </p:txBody>
      </p:sp>
      <p:pic>
        <p:nvPicPr>
          <p:cNvPr id="5" name="Содержимое 4" descr="лягушка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118519"/>
            <a:ext cx="4038600" cy="4038600"/>
          </a:xfrm>
        </p:spPr>
      </p:pic>
      <p:pic>
        <p:nvPicPr>
          <p:cNvPr id="6" name="Содержимое 5" descr="Обезьяна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118519"/>
            <a:ext cx="4038600" cy="403860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Что едят</a:t>
            </a:r>
            <a:endParaRPr lang="ru-RU" dirty="0"/>
          </a:p>
        </p:txBody>
      </p:sp>
      <p:pic>
        <p:nvPicPr>
          <p:cNvPr id="5" name="Содержимое 4" descr="Бананы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118519"/>
            <a:ext cx="4038600" cy="4038600"/>
          </a:xfrm>
        </p:spPr>
      </p:pic>
      <p:pic>
        <p:nvPicPr>
          <p:cNvPr id="6" name="Содержимое 5" descr="жук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118519"/>
            <a:ext cx="4038600" cy="403860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4293096"/>
            <a:ext cx="5587008" cy="1074242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88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Молодцы</a:t>
            </a:r>
            <a:endParaRPr lang="ru-RU" sz="8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Рисунок 7" descr="медведь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2500" b="12500"/>
          <a:stretch>
            <a:fillRect/>
          </a:stretch>
        </p:blipFill>
        <p:spPr>
          <a:xfrm>
            <a:off x="1792288" y="612775"/>
            <a:ext cx="4651920" cy="348894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251</TotalTime>
  <Words>38</Words>
  <Application>Microsoft Office PowerPoint</Application>
  <PresentationFormat>Экран (4:3)</PresentationFormat>
  <Paragraphs>13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   Интерактивная дидактическая игра  «Животные и Что они едят»</vt:lpstr>
      <vt:lpstr>Назови животных</vt:lpstr>
      <vt:lpstr>Что они едят</vt:lpstr>
      <vt:lpstr>Назови животных</vt:lpstr>
      <vt:lpstr>Что едят</vt:lpstr>
      <vt:lpstr>Назови животных</vt:lpstr>
      <vt:lpstr>Что едят</vt:lpstr>
      <vt:lpstr>Назови животных</vt:lpstr>
      <vt:lpstr>Что едят</vt:lpstr>
      <vt:lpstr>Молодцы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Интерактивная дидактическая игра  «Животные и что едят»</dc:title>
  <dc:creator>User</dc:creator>
  <cp:lastModifiedBy>User</cp:lastModifiedBy>
  <cp:revision>22</cp:revision>
  <dcterms:created xsi:type="dcterms:W3CDTF">2020-04-26T13:03:50Z</dcterms:created>
  <dcterms:modified xsi:type="dcterms:W3CDTF">2020-04-26T17:15:01Z</dcterms:modified>
</cp:coreProperties>
</file>